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7" r:id="rId4"/>
    <p:sldId id="261" r:id="rId5"/>
    <p:sldId id="262" r:id="rId6"/>
    <p:sldId id="258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8173" autoAdjust="0"/>
  </p:normalViewPr>
  <p:slideViewPr>
    <p:cSldViewPr snapToGrid="0" showGuides="1">
      <p:cViewPr varScale="1">
        <p:scale>
          <a:sx n="33" d="100"/>
          <a:sy n="33" d="100"/>
        </p:scale>
        <p:origin x="7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123A9-F4F2-4146-95E4-CEA25EA929B3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BF612-8D4B-439C-838A-FA56AEA40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65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yellow,</a:t>
            </a:r>
            <a:r>
              <a:rPr lang="en-US" baseline="0" dirty="0" smtClean="0"/>
              <a:t> single yellow </a:t>
            </a:r>
            <a:r>
              <a:rPr lang="en-US" baseline="0" dirty="0" err="1" smtClean="0"/>
              <a:t>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BF612-8D4B-439C-838A-FA56AEA407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8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12337-17102-30309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BF612-8D4B-439C-838A-FA56AEA407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29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0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7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4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2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19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8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71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8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1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9903D-9858-4A3D-95B4-88789EAB9411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3BC07-17B7-4970-8DE2-3FC28749E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6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"/>
          <a:stretch/>
        </p:blipFill>
        <p:spPr>
          <a:xfrm>
            <a:off x="466724" y="209550"/>
            <a:ext cx="4314825" cy="4052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75" y="568778"/>
            <a:ext cx="36004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4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65" y="669155"/>
            <a:ext cx="3600450" cy="3429000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2" y="669155"/>
            <a:ext cx="2987065" cy="2844824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03" y="669155"/>
            <a:ext cx="3600450" cy="342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" y="3513979"/>
            <a:ext cx="3600450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93" y="3429000"/>
            <a:ext cx="36004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1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001" y="365125"/>
            <a:ext cx="3937000" cy="4533900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5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594613"/>
            <a:ext cx="7010400" cy="626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0" y="977107"/>
            <a:ext cx="4635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42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4881"/>
            <a:ext cx="456890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383" y="-232055"/>
            <a:ext cx="54991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99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-19050"/>
            <a:ext cx="4330700" cy="459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400" y="673100"/>
            <a:ext cx="48641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7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702" y="298450"/>
            <a:ext cx="4864100" cy="414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02" y="468313"/>
            <a:ext cx="45593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28" y="298450"/>
            <a:ext cx="5842000" cy="605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550" y="14568"/>
            <a:ext cx="52324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07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0" y="365125"/>
            <a:ext cx="4029270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2" y="0"/>
            <a:ext cx="4423496" cy="43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26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9</Words>
  <Application>Microsoft Office PowerPoint</Application>
  <PresentationFormat>Widescreen</PresentationFormat>
  <Paragraphs>4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Peterson</dc:creator>
  <cp:lastModifiedBy>April Peterson</cp:lastModifiedBy>
  <cp:revision>7</cp:revision>
  <dcterms:created xsi:type="dcterms:W3CDTF">2020-05-01T01:41:09Z</dcterms:created>
  <dcterms:modified xsi:type="dcterms:W3CDTF">2020-05-04T23:17:26Z</dcterms:modified>
</cp:coreProperties>
</file>